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10" autoAdjust="0"/>
    <p:restoredTop sz="59271" autoAdjust="0"/>
  </p:normalViewPr>
  <p:slideViewPr>
    <p:cSldViewPr snapToGrid="0">
      <p:cViewPr varScale="1">
        <p:scale>
          <a:sx n="36" d="100"/>
          <a:sy n="36" d="100"/>
        </p:scale>
        <p:origin x="-1008"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12/7/15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12/7/15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t>
            </a:r>
            <a:r>
              <a:rPr lang="en-US" baseline="0" dirty="0" err="1" smtClean="0"/>
              <a:t>iis</a:t>
            </a:r>
            <a:r>
              <a:rPr lang="en-US" baseline="0" dirty="0" smtClean="0"/>
              <a:t>-demo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t>
            </a:r>
            <a:r>
              <a:rPr lang="en-US" b="0" dirty="0" err="1" smtClean="0"/>
              <a:t>iis</a:t>
            </a:r>
            <a:r>
              <a:rPr lang="en-US" b="0" dirty="0" smtClean="0"/>
              <a:t>-demo'. </a:t>
            </a:r>
            <a:r>
              <a:rPr lang="en-US" dirty="0" smtClean="0"/>
              <a:t>This will place the </a:t>
            </a:r>
            <a:r>
              <a:rPr lang="en-US" dirty="0" err="1" smtClean="0"/>
              <a:t>iis</a:t>
            </a:r>
            <a:r>
              <a:rPr lang="en-US" dirty="0" smtClean="0"/>
              <a:t>-demo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t>
            </a:r>
            <a:r>
              <a:rPr lang="en-US" baseline="0" dirty="0" err="1" smtClean="0"/>
              <a:t>iis</a:t>
            </a:r>
            <a:r>
              <a:rPr lang="en-US" baseline="0" dirty="0" smtClean="0"/>
              <a:t>-demo/recipes/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t>
            </a:r>
            <a:r>
              <a:rPr lang="en-US" dirty="0" err="1" smtClean="0"/>
              <a:t>iis</a:t>
            </a:r>
            <a:r>
              <a:rPr lang="en-US" dirty="0" smtClean="0"/>
              <a:t>-demo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t>
            </a:r>
            <a:r>
              <a:rPr lang="en-US" dirty="0" err="1" smtClean="0"/>
              <a:t>iis</a:t>
            </a:r>
            <a:r>
              <a:rPr lang="en-US" dirty="0" smtClean="0"/>
              <a:t>-demo,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t>
            </a:r>
            <a:r>
              <a:rPr lang="en-US" dirty="0" err="1" smtClean="0"/>
              <a:t>iis</a:t>
            </a:r>
            <a:r>
              <a:rPr lang="en-US" dirty="0" smtClean="0"/>
              <a:t>-demo cookbook to version control.</a:t>
            </a:r>
          </a:p>
          <a:p>
            <a:endParaRPr lang="en-US" dirty="0" smtClean="0"/>
          </a:p>
          <a:p>
            <a:pPr marL="228600" indent="-228600">
              <a:buFont typeface="+mj-lt"/>
              <a:buAutoNum type="arabicPeriod"/>
            </a:pPr>
            <a:r>
              <a:rPr lang="en-US" dirty="0" smtClean="0"/>
              <a:t>Move into the </a:t>
            </a:r>
            <a:r>
              <a:rPr lang="en-US" dirty="0" err="1" smtClean="0"/>
              <a:t>iis</a:t>
            </a:r>
            <a:r>
              <a:rPr lang="en-US" dirty="0" smtClean="0"/>
              <a:t>-demo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44027"/>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metadata.rb                                                                       </a:t>
            </a:r>
            <a:endParaRPr lang="sv-SE" sz="2300" dirty="0" smtClean="0"/>
          </a:p>
          <a:p>
            <a:r>
              <a:rPr lang="sv-SE" sz="2300" dirty="0" smtClean="0"/>
              <a:t>├── </a:t>
            </a:r>
            <a:r>
              <a:rPr lang="sv-SE" sz="2300" dirty="0"/>
              <a:t>recipes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gc</a:t>
            </a:r>
            <a:r>
              <a:rPr lang="en-US" dirty="0" smtClean="0"/>
              <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05970"/>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gc</a:t>
            </a:r>
            <a:r>
              <a:rPr lang="en-US" dirty="0" smtClean="0"/>
              <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t>
            </a:r>
            <a:r>
              <a:rPr lang="en-US" sz="3200" dirty="0" smtClean="0"/>
              <a:t>"</a:t>
            </a:r>
            <a:r>
              <a:rPr lang="en-US" sz="3200" dirty="0" err="1" smtClean="0"/>
              <a:t>iis</a:t>
            </a:r>
            <a:r>
              <a:rPr lang="en-US" sz="3200" dirty="0" smtClean="0"/>
              <a:t>-demo"</a:t>
            </a:r>
            <a:r>
              <a:rPr lang="en-US" sz="3200" dirty="0"/>
              <a:t>.</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a:t>
            </a:r>
            <a:r>
              <a:rPr lang="en-US" sz="2667" dirty="0" smtClean="0">
                <a:solidFill>
                  <a:schemeClr val="tx1">
                    <a:lumMod val="75000"/>
                  </a:schemeClr>
                </a:solidFill>
                <a:latin typeface="+mj-lt"/>
                <a:cs typeface="Courier New" panose="02070309020205020404" pitchFamily="49" charset="0"/>
              </a:rPr>
              <a:t>IIS Windows Feature is installed.</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en-US" sz="2800" dirty="0"/>
              <a:t>'c:\</a:t>
            </a:r>
            <a:r>
              <a:rPr lang="en-US" sz="2800" dirty="0" err="1"/>
              <a:t>inetpub</a:t>
            </a:r>
            <a:r>
              <a:rPr lang="en-US" sz="2800" dirty="0"/>
              <a:t>\</a:t>
            </a:r>
            <a:r>
              <a:rPr lang="en-US" sz="2800" dirty="0" err="1"/>
              <a:t>wwwroot</a:t>
            </a:r>
            <a:r>
              <a:rPr lang="en-US" sz="2800" dirty="0"/>
              <a:t>\</a:t>
            </a:r>
            <a:r>
              <a:rPr lang="en-US" sz="2800" dirty="0" err="1"/>
              <a:t>Default.htm</a:t>
            </a:r>
            <a:r>
              <a:rPr lang="en-US" sz="2800" dirty="0"/>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w3svc</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err="1" smtClean="0"/>
              <a:t>iis</a:t>
            </a:r>
            <a:r>
              <a:rPr lang="en-US" sz="2300" dirty="0" smtClean="0"/>
              <a:t>-demo] </a:t>
            </a:r>
            <a:r>
              <a:rPr lang="en-US" sz="2300" dirty="0"/>
              <a:t>action create</a:t>
            </a:r>
          </a:p>
          <a:p>
            <a:r>
              <a:rPr lang="en-US" sz="2300" dirty="0"/>
              <a:t>    - create new directory /home/chef</a:t>
            </a:r>
          </a:p>
          <a:p>
            <a:r>
              <a:rPr lang="en-US" sz="2300" dirty="0"/>
              <a:t>  * template[/home/chef</a:t>
            </a:r>
            <a:r>
              <a:rPr lang="en-US" sz="2300" dirty="0" smtClean="0"/>
              <a:t>/</a:t>
            </a:r>
            <a:r>
              <a:rPr lang="en-US" sz="2300" dirty="0" err="1" smtClean="0"/>
              <a:t>iis</a:t>
            </a:r>
            <a:r>
              <a:rPr lang="en-US" sz="2300" dirty="0" smtClean="0"/>
              <a:t>-demo/</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t>
            </a:r>
            <a:r>
              <a:rPr lang="en-US" sz="2300" dirty="0" err="1" smtClean="0"/>
              <a:t>iis</a:t>
            </a:r>
            <a:r>
              <a:rPr lang="en-US" sz="2300" dirty="0" smtClean="0"/>
              <a:t>-demo/</a:t>
            </a:r>
            <a:r>
              <a:rPr lang="en-US" sz="2300" dirty="0" err="1"/>
              <a:t>metadata.rb</a:t>
            </a:r>
            <a:endParaRPr lang="en-US" sz="2300" dirty="0"/>
          </a:p>
          <a:p>
            <a:r>
              <a:rPr lang="en-US" sz="2300" dirty="0"/>
              <a:t>    - update content in file /home/</a:t>
            </a:r>
            <a:r>
              <a:rPr lang="en-US" sz="2300" dirty="0" smtClean="0"/>
              <a:t>chef/</a:t>
            </a:r>
            <a:r>
              <a:rPr lang="en-US" sz="2300" dirty="0" err="1" smtClean="0"/>
              <a:t>iis</a:t>
            </a:r>
            <a:r>
              <a:rPr lang="en-US" sz="2300" dirty="0" smtClean="0"/>
              <a:t>-demo/</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t>
            </a:r>
            <a:r>
              <a:rPr lang="en-US" sz="2300" dirty="0" err="1" smtClean="0"/>
              <a:t>iis</a:t>
            </a:r>
            <a:r>
              <a:rPr lang="en-US" sz="2300" dirty="0" smtClean="0"/>
              <a:t>-demo/</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t>
            </a:r>
            <a:r>
              <a:rPr lang="en-US" sz="2300" dirty="0" err="1" smtClean="0"/>
              <a:t>iis</a:t>
            </a:r>
            <a:r>
              <a:rPr lang="en-US" sz="2300" dirty="0" smtClean="0"/>
              <a:t>-demo/</a:t>
            </a:r>
            <a:r>
              <a:rPr lang="en-US" sz="2300" dirty="0" err="1"/>
              <a:t>README.md</a:t>
            </a:r>
            <a:endParaRPr lang="en-US" sz="2300" dirty="0"/>
          </a:p>
          <a:p>
            <a:r>
              <a:rPr lang="en-US" sz="2300" dirty="0"/>
              <a:t>    - update content in file /home/chef</a:t>
            </a:r>
            <a:r>
              <a:rPr lang="en-US" sz="2300" dirty="0" smtClean="0"/>
              <a:t>/</a:t>
            </a:r>
            <a:r>
              <a:rPr lang="en-US" sz="2300" dirty="0" err="1" smtClean="0"/>
              <a:t>iis</a:t>
            </a:r>
            <a:r>
              <a:rPr lang="en-US" sz="2300" dirty="0" smtClean="0"/>
              <a:t>-demo/</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t>
            </a:r>
            <a:r>
              <a:rPr lang="en-US" sz="2300" dirty="0" smtClean="0"/>
              <a:t>/</a:t>
            </a:r>
            <a:r>
              <a:rPr lang="en-US" sz="2300" dirty="0" err="1" smtClean="0"/>
              <a:t>iis</a:t>
            </a:r>
            <a:r>
              <a:rPr lang="en-US" sz="2300" dirty="0" smtClean="0"/>
              <a:t>-demo/</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t>
            </a:r>
            <a:r>
              <a:rPr lang="en-US" dirty="0" err="1" smtClean="0"/>
              <a:t>iis</a:t>
            </a:r>
            <a:r>
              <a:rPr lang="en-US" dirty="0" smtClean="0"/>
              <a:t>-demo</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Server Recipe</a:t>
            </a:r>
            <a:endParaRPr lang="en-US" dirty="0"/>
          </a:p>
        </p:txBody>
      </p:sp>
      <p:sp>
        <p:nvSpPr>
          <p:cNvPr id="3" name="Content Placeholder 2"/>
          <p:cNvSpPr>
            <a:spLocks noGrp="1"/>
          </p:cNvSpPr>
          <p:nvPr>
            <p:ph sz="quarter" idx="10"/>
          </p:nvPr>
        </p:nvSpPr>
        <p:spPr/>
        <p:txBody>
          <a:bodyPr>
            <a:normAutofit fontScale="92500" lnSpcReduction="20000"/>
          </a:bodyPr>
          <a:lstStyle/>
          <a:p>
            <a:r>
              <a:rPr lang="en-US" dirty="0" err="1"/>
              <a:t>powershell_script</a:t>
            </a:r>
            <a:r>
              <a:rPr lang="en-US" dirty="0"/>
              <a:t> </a:t>
            </a:r>
            <a:r>
              <a:rPr lang="en-US" dirty="0" smtClean="0"/>
              <a:t>'Install IIS' </a:t>
            </a:r>
            <a:r>
              <a:rPr lang="en-US" dirty="0"/>
              <a:t>do</a:t>
            </a:r>
          </a:p>
          <a:p>
            <a:r>
              <a:rPr lang="en-US" dirty="0"/>
              <a:t>  code </a:t>
            </a:r>
            <a:r>
              <a:rPr lang="en-US" dirty="0" smtClean="0"/>
              <a:t>'add</a:t>
            </a:r>
            <a:r>
              <a:rPr lang="en-US" dirty="0"/>
              <a:t>-</a:t>
            </a:r>
            <a:r>
              <a:rPr lang="en-US" dirty="0" err="1"/>
              <a:t>windowsfeature</a:t>
            </a:r>
            <a:r>
              <a:rPr lang="en-US" dirty="0"/>
              <a:t> Web-</a:t>
            </a:r>
            <a:r>
              <a:rPr lang="en-US" dirty="0" smtClean="0"/>
              <a:t>Server'</a:t>
            </a:r>
            <a:endParaRPr lang="en-US" dirty="0"/>
          </a:p>
          <a:p>
            <a:r>
              <a:rPr lang="en-US" dirty="0" smtClean="0"/>
              <a:t>end</a:t>
            </a:r>
            <a:endParaRPr lang="en-US" dirty="0"/>
          </a:p>
          <a:p>
            <a:endParaRPr lang="en-US" dirty="0"/>
          </a:p>
          <a:p>
            <a:r>
              <a:rPr lang="en-US" dirty="0" smtClean="0"/>
              <a:t>file </a:t>
            </a:r>
            <a:r>
              <a:rPr lang="uk-UA" dirty="0" smtClean="0"/>
              <a:t>'</a:t>
            </a:r>
            <a:r>
              <a:rPr lang="en-US" dirty="0"/>
              <a:t>c:\</a:t>
            </a:r>
            <a:r>
              <a:rPr lang="en-US" dirty="0" err="1"/>
              <a:t>inetpub</a:t>
            </a:r>
            <a:r>
              <a:rPr lang="en-US" dirty="0"/>
              <a:t>\</a:t>
            </a:r>
            <a:r>
              <a:rPr lang="en-US" dirty="0" err="1"/>
              <a:t>wwwroot</a:t>
            </a:r>
            <a:r>
              <a:rPr lang="en-US" dirty="0"/>
              <a:t>\</a:t>
            </a:r>
            <a:r>
              <a:rPr lang="en-US" dirty="0" err="1"/>
              <a:t>Default.htm</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a:t>
            </a:r>
            <a:r>
              <a:rPr lang="en-US" dirty="0" smtClean="0"/>
              <a:t>ervice 'w3svc</a:t>
            </a:r>
            <a:r>
              <a:rPr lang="en-US" dirty="0"/>
              <a:t>'</a:t>
            </a:r>
            <a:r>
              <a:rPr lang="en-US" dirty="0" smtClean="0"/>
              <a:t> </a:t>
            </a:r>
            <a:r>
              <a:rPr lang="en-US" dirty="0"/>
              <a:t>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iis</a:t>
            </a:r>
            <a:r>
              <a:rPr lang="en-US" dirty="0" smtClean="0"/>
              <a:t>-demo/recipes/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smtClean="0"/>
              <a:t>chef</a:t>
            </a:r>
            <a:r>
              <a:rPr lang="en-US" dirty="0" smtClean="0"/>
              <a:t>-apply </a:t>
            </a:r>
            <a:r>
              <a:rPr lang="en-US" dirty="0" err="1" smtClean="0"/>
              <a:t>iis</a:t>
            </a:r>
            <a:r>
              <a:rPr lang="en-US" dirty="0" smtClean="0"/>
              <a:t>-demo/recipes/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t>
            </a:r>
            <a:r>
              <a:rPr lang="en-US" dirty="0" err="1" smtClean="0">
                <a:latin typeface="+mj-lt"/>
              </a:rPr>
              <a:t>iis</a:t>
            </a:r>
            <a:r>
              <a:rPr lang="en-US" dirty="0" smtClean="0">
                <a:latin typeface="+mj-lt"/>
              </a:rPr>
              <a:t>-demo</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t>
            </a:r>
            <a:r>
              <a:rPr lang="en-US" dirty="0" err="1" smtClean="0">
                <a:latin typeface="+mj-lt"/>
              </a:rPr>
              <a:t>iis</a:t>
            </a:r>
            <a:r>
              <a:rPr lang="en-US" dirty="0" smtClean="0">
                <a:latin typeface="+mj-lt"/>
              </a:rPr>
              <a:t>-demo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t>
            </a:r>
            <a:r>
              <a:rPr lang="en-US" dirty="0" err="1" smtClean="0"/>
              <a:t>iis</a:t>
            </a:r>
            <a:r>
              <a:rPr lang="en-US" dirty="0" smtClean="0"/>
              <a:t>-demo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15047</TotalTime>
  <Words>5143</Words>
  <Application>Microsoft Macintosh PowerPoint</Application>
  <PresentationFormat>Custom</PresentationFormat>
  <Paragraphs>595</Paragraphs>
  <Slides>42</Slides>
  <Notes>42</Notes>
  <HiddenSlides>4</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1891</cp:revision>
  <cp:lastPrinted>2015-02-07T23:49:10Z</cp:lastPrinted>
  <dcterms:created xsi:type="dcterms:W3CDTF">2012-09-13T17:36:07Z</dcterms:created>
  <dcterms:modified xsi:type="dcterms:W3CDTF">2015-12-07T21:09:32Z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